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94" r:id="rId5"/>
    <p:sldId id="261" r:id="rId6"/>
    <p:sldId id="262" r:id="rId7"/>
    <p:sldId id="263" r:id="rId8"/>
    <p:sldId id="289" r:id="rId9"/>
    <p:sldId id="284" r:id="rId10"/>
    <p:sldId id="264" r:id="rId11"/>
    <p:sldId id="290" r:id="rId12"/>
    <p:sldId id="291" r:id="rId13"/>
    <p:sldId id="265" r:id="rId14"/>
    <p:sldId id="292" r:id="rId15"/>
    <p:sldId id="285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10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0534F4-B04F-41B9-AE9B-7E392BC7DA54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18A0D1-0D9A-4501-BF97-4DECDAC08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92696"/>
            <a:ext cx="6172200" cy="24482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лента времени»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ознакомлении детей с историей и культурным наследием Сурского края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003322"/>
            <a:ext cx="3744416" cy="13059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Филиала №1 «Метелица» МБДОУ №71 г.Пензы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Дворникова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Людмила Ивановна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632848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Лента времени «Мои родители и я»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C:\Users\User\Desktop\IMG-9c1df9b2b0e2c37dd2cc7d713b6f2721-V.jpg"/>
          <p:cNvPicPr>
            <a:picLocks noChangeAspect="1" noChangeArrowheads="1"/>
          </p:cNvPicPr>
          <p:nvPr/>
        </p:nvPicPr>
        <p:blipFill>
          <a:blip r:embed="rId2" cstate="print"/>
          <a:srcRect l="16138" t="8400"/>
          <a:stretch>
            <a:fillRect/>
          </a:stretch>
        </p:blipFill>
        <p:spPr bwMode="auto">
          <a:xfrm>
            <a:off x="827584" y="1556792"/>
            <a:ext cx="7668344" cy="471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632848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Лента времени «Мои родители и я»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IMG-a99f18c15ec44d64ab11b249972227c5-V.jpg"/>
          <p:cNvPicPr>
            <a:picLocks noChangeAspect="1" noChangeArrowheads="1"/>
          </p:cNvPicPr>
          <p:nvPr/>
        </p:nvPicPr>
        <p:blipFill>
          <a:blip r:embed="rId2" cstate="print"/>
          <a:srcRect t="26200" r="6688"/>
          <a:stretch>
            <a:fillRect/>
          </a:stretch>
        </p:blipFill>
        <p:spPr bwMode="auto">
          <a:xfrm>
            <a:off x="395536" y="1556792"/>
            <a:ext cx="853244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632848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Лента времени «Мои родители и я»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Desktop\Новая папка\20211116_125146.jpg"/>
          <p:cNvPicPr>
            <a:picLocks noChangeAspect="1" noChangeArrowheads="1"/>
          </p:cNvPicPr>
          <p:nvPr/>
        </p:nvPicPr>
        <p:blipFill>
          <a:blip r:embed="rId2" cstate="print"/>
          <a:srcRect l="15567" t="3057" r="17898"/>
          <a:stretch>
            <a:fillRect/>
          </a:stretch>
        </p:blipFill>
        <p:spPr bwMode="auto">
          <a:xfrm>
            <a:off x="1475656" y="1340768"/>
            <a:ext cx="6366464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272808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«Пластины времени»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IMG-d6d75c97162653af01a0d7d023514a84-V.jpg"/>
          <p:cNvPicPr>
            <a:picLocks noChangeAspect="1" noChangeArrowheads="1"/>
          </p:cNvPicPr>
          <p:nvPr/>
        </p:nvPicPr>
        <p:blipFill>
          <a:blip r:embed="rId2" cstate="print"/>
          <a:srcRect l="11413" t="13601" r="4326" b="3801"/>
          <a:stretch>
            <a:fillRect/>
          </a:stretch>
        </p:blipFill>
        <p:spPr bwMode="auto">
          <a:xfrm>
            <a:off x="539552" y="1268760"/>
            <a:ext cx="822721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272808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«Гармошки времени»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IMG-7976eb149066c67d45ac90d44b5b529f-V.jpg"/>
          <p:cNvPicPr>
            <a:picLocks noChangeAspect="1" noChangeArrowheads="1"/>
          </p:cNvPicPr>
          <p:nvPr/>
        </p:nvPicPr>
        <p:blipFill>
          <a:blip r:embed="rId2" cstate="print"/>
          <a:srcRect t="3801" r="10801" b="22700"/>
          <a:stretch>
            <a:fillRect/>
          </a:stretch>
        </p:blipFill>
        <p:spPr bwMode="auto">
          <a:xfrm>
            <a:off x="1115616" y="1196752"/>
            <a:ext cx="3440981" cy="5040560"/>
          </a:xfrm>
          <a:prstGeom prst="rect">
            <a:avLst/>
          </a:prstGeom>
          <a:noFill/>
        </p:spPr>
      </p:pic>
      <p:pic>
        <p:nvPicPr>
          <p:cNvPr id="8195" name="Picture 3" descr="C:\Users\User\Desktop\IMG-229512a6fdc04ac6702e8cfe6ec53637-V.jpg"/>
          <p:cNvPicPr>
            <a:picLocks noChangeAspect="1" noChangeArrowheads="1"/>
          </p:cNvPicPr>
          <p:nvPr/>
        </p:nvPicPr>
        <p:blipFill>
          <a:blip r:embed="rId3" cstate="print"/>
          <a:srcRect l="13066" t="8001" b="9051"/>
          <a:stretch>
            <a:fillRect/>
          </a:stretch>
        </p:blipFill>
        <p:spPr bwMode="auto">
          <a:xfrm>
            <a:off x="5292080" y="1196752"/>
            <a:ext cx="3168352" cy="5008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352928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Ленты времени в патриотическом уголке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IMG-0499276cf54d8ff4e2707b60f66145aa-V.jpg"/>
          <p:cNvPicPr>
            <a:picLocks noChangeAspect="1" noChangeArrowheads="1"/>
          </p:cNvPicPr>
          <p:nvPr/>
        </p:nvPicPr>
        <p:blipFill>
          <a:blip r:embed="rId2" cstate="print"/>
          <a:srcRect t="10801" r="7476"/>
          <a:stretch>
            <a:fillRect/>
          </a:stretch>
        </p:blipFill>
        <p:spPr bwMode="auto">
          <a:xfrm>
            <a:off x="323528" y="1196752"/>
            <a:ext cx="8460432" cy="4587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352928" cy="25202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Спасибо за внимание!</a:t>
            </a:r>
          </a:p>
          <a:p>
            <a:pPr algn="ctr"/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Новая папка\20211116_125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6615089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6864" cy="4248472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Оптимизировать работу по нравственно-патриотическому воспитанию детей дошкольного возраста через приобщение к истории малой Родины на основе  изучения традиций и культурного наследия народов Сурского края.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03322"/>
            <a:ext cx="3456384" cy="1371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-3267744"/>
            <a:ext cx="6172200" cy="45365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«РЕКИ ВРЕМЕНИ»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2022-01-11-20-46-45.jpg"/>
          <p:cNvPicPr>
            <a:picLocks noChangeAspect="1" noChangeArrowheads="1"/>
          </p:cNvPicPr>
          <p:nvPr/>
        </p:nvPicPr>
        <p:blipFill>
          <a:blip r:embed="rId2" cstate="print"/>
          <a:srcRect t="26375" b="6294"/>
          <a:stretch>
            <a:fillRect/>
          </a:stretch>
        </p:blipFill>
        <p:spPr bwMode="auto">
          <a:xfrm>
            <a:off x="755576" y="1556792"/>
            <a:ext cx="81280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92696"/>
            <a:ext cx="61722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«РЕКА ВРЕМЕНИ»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03322"/>
            <a:ext cx="3456384" cy="1371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 descr="C:\Users\User\Desktop\2022-01-11-20-46-31.jpg"/>
          <p:cNvPicPr>
            <a:picLocks noChangeAspect="1" noChangeArrowheads="1"/>
          </p:cNvPicPr>
          <p:nvPr/>
        </p:nvPicPr>
        <p:blipFill>
          <a:blip r:embed="rId2" cstate="print"/>
          <a:srcRect t="27103"/>
          <a:stretch>
            <a:fillRect/>
          </a:stretch>
        </p:blipFill>
        <p:spPr bwMode="auto">
          <a:xfrm>
            <a:off x="719392" y="1700808"/>
            <a:ext cx="800439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054552" cy="4320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ЛЕНТА ВРЕМЕНИ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-be0c6439f62510bcdae0007d2b3ea46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668344" cy="2448272"/>
          </a:xfrm>
          <a:prstGeom prst="rect">
            <a:avLst/>
          </a:prstGeom>
          <a:noFill/>
        </p:spPr>
      </p:pic>
      <p:pic>
        <p:nvPicPr>
          <p:cNvPr id="1027" name="Picture 3" descr="C:\Users\User\Desktop\IMG-c0bf691952cbc99e48d9d2d152dc926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7704856" cy="275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41682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МИНИ-ЛЕНТА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07704" y="2204864"/>
            <a:ext cx="6550496" cy="2088232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-12af6ed731a24c032758695a1abc0a3b-V.jpg"/>
          <p:cNvPicPr>
            <a:picLocks noChangeAspect="1" noChangeArrowheads="1"/>
          </p:cNvPicPr>
          <p:nvPr/>
        </p:nvPicPr>
        <p:blipFill>
          <a:blip r:embed="rId2" cstate="print"/>
          <a:srcRect t="27600"/>
          <a:stretch>
            <a:fillRect/>
          </a:stretch>
        </p:blipFill>
        <p:spPr bwMode="auto">
          <a:xfrm>
            <a:off x="899592" y="1484784"/>
            <a:ext cx="810039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488832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МИНИ-ЛЕНТА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IMG-44b14a32df418f717b7b4d37b7a9f30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12360" cy="439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488832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МИНИ-ЛЕНТА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IMG-5f36cf736e5025aef11a1b1321ffd0b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8028384" cy="4515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«Город - крепость Пенза»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User\Desktop\IMG-c8fc36a0774ced03bc4610d7d30131a0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299</TotalTime>
  <Words>105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Педагогическая технология  «лента времени» при ознакомлении детей с историей и культурным наследием Сурского края </vt:lpstr>
      <vt:lpstr>- Оптимизировать работу по нравственно-патриотическому воспитанию детей дошкольного возраста через приобщение к истории малой Родины на основе  изучения традиций и культурного наследия народов Сурского края. </vt:lpstr>
      <vt:lpstr>            «РЕКИ ВРЕМЕНИ»</vt:lpstr>
      <vt:lpstr>«РЕКА ВРЕМЕНИ»</vt:lpstr>
      <vt:lpstr>ЛЕНТА ВРЕМЕНИ </vt:lpstr>
      <vt:lpstr>МИНИ-ЛЕНТА</vt:lpstr>
      <vt:lpstr>МИНИ-ЛЕНТА </vt:lpstr>
      <vt:lpstr>МИНИ-ЛЕНТА </vt:lpstr>
      <vt:lpstr>«Город - крепость Пенза» </vt:lpstr>
      <vt:lpstr>Лента времени «Мои родители и я»</vt:lpstr>
      <vt:lpstr>Лента времени «Мои родители и я»</vt:lpstr>
      <vt:lpstr>Лента времени «Мои родители и я»</vt:lpstr>
      <vt:lpstr>«Пластины времени»</vt:lpstr>
      <vt:lpstr>«Гармошки времени»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толерантности у детей дошкольного возраста в процессе знакомства с культурой и традициями народов Сурского края</dc:title>
  <dc:creator>Рафик</dc:creator>
  <cp:lastModifiedBy>Super</cp:lastModifiedBy>
  <cp:revision>30</cp:revision>
  <dcterms:created xsi:type="dcterms:W3CDTF">2021-11-15T16:23:12Z</dcterms:created>
  <dcterms:modified xsi:type="dcterms:W3CDTF">2022-01-12T11:00:14Z</dcterms:modified>
</cp:coreProperties>
</file>